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Objects="1">
      <p:cViewPr>
        <p:scale>
          <a:sx n="71" d="100"/>
          <a:sy n="71" d="100"/>
        </p:scale>
        <p:origin x="-1819" y="-46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448EB-A1D9-464A-BA69-55A89BCCC069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BDE26-D560-DB4C-BADA-436FB2890A2D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7233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BBBC5-EE2A-AD41-8D0A-D24765F498EE}" type="datetimeFigureOut">
              <a:rPr lang="sv-SE" smtClean="0"/>
              <a:pPr/>
              <a:t>2018-06-08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31C73-B42C-264B-B0B4-DA60AD7CB3E4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60363" y="36513"/>
            <a:ext cx="8424862" cy="643766"/>
          </a:xfrm>
          <a:prstGeom prst="rect">
            <a:avLst/>
          </a:prstGeom>
          <a:noFill/>
          <a:ln w="28575">
            <a:solidFill>
              <a:srgbClr val="C40000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r>
              <a:rPr lang="sv-SE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Examinering ET1522</a:t>
            </a:r>
            <a:endParaRPr lang="sv-SE" sz="3600" b="1" i="1" baseline="0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9512" y="1124744"/>
            <a:ext cx="8586787" cy="2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>
              <a:spcBef>
                <a:spcPct val="0"/>
              </a:spcBef>
              <a:spcAft>
                <a:spcPct val="100000"/>
              </a:spcAft>
            </a:pPr>
            <a:r>
              <a:rPr lang="sv-SE" sz="2400" baseline="0" dirty="0" smtClean="0"/>
              <a:t>	</a:t>
            </a:r>
            <a:r>
              <a:rPr lang="sv-SE" sz="2400" dirty="0" smtClean="0"/>
              <a:t>Examineringen i kursen sker genom att ett antal uppgifter löses och lämnas in, uppgift 1, uppgift 2, uppgift 3 och uppgift 4. Dessa uppgifter finns under kursrubrikerna T1, T2, T3 och T4.</a:t>
            </a:r>
            <a:r>
              <a:rPr lang="sv-SE" sz="2400" dirty="0"/>
              <a:t> </a:t>
            </a:r>
            <a:r>
              <a:rPr lang="sv-SE" sz="2400" dirty="0" smtClean="0"/>
              <a:t>         Kursmaterialet för uppgifterna 1, 2 och 3 innehåller en stegvis guidning för att lösa uppgifterna medan lösningen på uppgift 4 får sökas mer självständigt.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79400" y="3861048"/>
            <a:ext cx="8586787" cy="2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>
              <a:spcBef>
                <a:spcPct val="0"/>
              </a:spcBef>
              <a:spcAft>
                <a:spcPct val="100000"/>
              </a:spcAft>
            </a:pPr>
            <a:r>
              <a:rPr lang="sv-SE" sz="2400" baseline="0" dirty="0" smtClean="0"/>
              <a:t>	</a:t>
            </a:r>
            <a:r>
              <a:rPr lang="sv-SE" sz="2400" dirty="0" smtClean="0"/>
              <a:t>Examineringen bokförs i betygssystemet som två inlämningsuppgifter om 1,5 </a:t>
            </a:r>
            <a:r>
              <a:rPr lang="sv-SE" sz="2400" dirty="0" err="1" smtClean="0"/>
              <a:t>hp</a:t>
            </a:r>
            <a:r>
              <a:rPr lang="sv-SE" sz="2400" dirty="0" smtClean="0"/>
              <a:t>. För godkänt på den första krävs att godtagbara lösningar på uppgift 1, 2 och 3 har lämnats in. För godkänt på den andra krävs att en godtagbar lösning lämnats in på uppgift 4.</a:t>
            </a:r>
          </a:p>
        </p:txBody>
      </p:sp>
    </p:spTree>
    <p:extLst>
      <p:ext uri="{BB962C8B-B14F-4D97-AF65-F5344CB8AC3E}">
        <p14:creationId xmlns:p14="http://schemas.microsoft.com/office/powerpoint/2010/main" val="274529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6076</TotalTime>
  <Words>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Office-tema</vt:lpstr>
      <vt:lpstr>PowerPoint Presentation</vt:lpstr>
    </vt:vector>
  </TitlesOfParts>
  <Company>VXU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Kursnamn</dc:title>
  <dc:creator>msi mac</dc:creator>
  <cp:lastModifiedBy>Anders Hultgren</cp:lastModifiedBy>
  <cp:revision>43</cp:revision>
  <dcterms:created xsi:type="dcterms:W3CDTF">2013-06-16T23:03:52Z</dcterms:created>
  <dcterms:modified xsi:type="dcterms:W3CDTF">2018-06-08T04:15:49Z</dcterms:modified>
</cp:coreProperties>
</file>